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1" r:id="rId11"/>
  </p:sldIdLst>
  <p:sldSz cx="9144000" cy="6858000" type="screen4x3"/>
  <p:notesSz cx="6858000" cy="9144000"/>
  <p:embeddedFontLst>
    <p:embeddedFont>
      <p:font typeface="Noto Sans HK" panose="020B0604020202020204" charset="-128"/>
      <p:regular r:id="rId13"/>
      <p:bold r:id="rId14"/>
    </p:embeddedFont>
    <p:embeddedFont>
      <p:font typeface="Poppins" panose="020B0604020202020204" charset="0"/>
      <p:regular r:id="rId15"/>
      <p:bold r:id="rId16"/>
      <p:italic r:id="rId17"/>
      <p:boldItalic r:id="rId18"/>
    </p:embeddedFont>
    <p:embeddedFont>
      <p:font typeface="Poppins Medium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4" roundtripDataSignature="AMtx7mjEtJKQfX9ZhO2tdkOYQi5A6Xhg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1DBD6B-52DB-658C-E846-C81181F9597C}" v="28" dt="2024-05-16T09:06:20.549"/>
    <p1510:client id="{7FED616E-714C-AD98-E487-4F13B293E342}" v="704" dt="2024-05-15T12:47:23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OLMO MERINO" userId="S::molmo107@alumno.uned.es::ecd9836a-cd6f-4206-84a2-f2888273ca93" providerId="AD" clId="Web-{211DBD6B-52DB-658C-E846-C81181F9597C}"/>
    <pc:docChg chg="addSld delSld modSld">
      <pc:chgData name="MANUEL OLMO MERINO" userId="S::molmo107@alumno.uned.es::ecd9836a-cd6f-4206-84a2-f2888273ca93" providerId="AD" clId="Web-{211DBD6B-52DB-658C-E846-C81181F9597C}" dt="2024-05-16T09:06:20.549" v="16"/>
      <pc:docMkLst>
        <pc:docMk/>
      </pc:docMkLst>
      <pc:sldChg chg="modSp">
        <pc:chgData name="MANUEL OLMO MERINO" userId="S::molmo107@alumno.uned.es::ecd9836a-cd6f-4206-84a2-f2888273ca93" providerId="AD" clId="Web-{211DBD6B-52DB-658C-E846-C81181F9597C}" dt="2024-05-16T08:49:32.687" v="6" actId="20577"/>
        <pc:sldMkLst>
          <pc:docMk/>
          <pc:sldMk cId="0" sldId="258"/>
        </pc:sldMkLst>
        <pc:spChg chg="mod">
          <ac:chgData name="MANUEL OLMO MERINO" userId="S::molmo107@alumno.uned.es::ecd9836a-cd6f-4206-84a2-f2888273ca93" providerId="AD" clId="Web-{211DBD6B-52DB-658C-E846-C81181F9597C}" dt="2024-05-16T08:49:32.687" v="6" actId="20577"/>
          <ac:spMkLst>
            <pc:docMk/>
            <pc:sldMk cId="0" sldId="258"/>
            <ac:spMk id="113" creationId="{00000000-0000-0000-0000-000000000000}"/>
          </ac:spMkLst>
        </pc:spChg>
      </pc:sldChg>
      <pc:sldChg chg="modSp">
        <pc:chgData name="MANUEL OLMO MERINO" userId="S::molmo107@alumno.uned.es::ecd9836a-cd6f-4206-84a2-f2888273ca93" providerId="AD" clId="Web-{211DBD6B-52DB-658C-E846-C81181F9597C}" dt="2024-05-16T09:03:38.528" v="15" actId="20577"/>
        <pc:sldMkLst>
          <pc:docMk/>
          <pc:sldMk cId="3564145920" sldId="262"/>
        </pc:sldMkLst>
        <pc:spChg chg="mod">
          <ac:chgData name="MANUEL OLMO MERINO" userId="S::molmo107@alumno.uned.es::ecd9836a-cd6f-4206-84a2-f2888273ca93" providerId="AD" clId="Web-{211DBD6B-52DB-658C-E846-C81181F9597C}" dt="2024-05-16T09:03:38.528" v="15" actId="20577"/>
          <ac:spMkLst>
            <pc:docMk/>
            <pc:sldMk cId="3564145920" sldId="262"/>
            <ac:spMk id="126" creationId="{00000000-0000-0000-0000-000000000000}"/>
          </ac:spMkLst>
        </pc:spChg>
      </pc:sldChg>
      <pc:sldChg chg="del">
        <pc:chgData name="MANUEL OLMO MERINO" userId="S::molmo107@alumno.uned.es::ecd9836a-cd6f-4206-84a2-f2888273ca93" providerId="AD" clId="Web-{211DBD6B-52DB-658C-E846-C81181F9597C}" dt="2024-05-16T09:06:20.549" v="16"/>
        <pc:sldMkLst>
          <pc:docMk/>
          <pc:sldMk cId="1225519810" sldId="267"/>
        </pc:sldMkLst>
      </pc:sldChg>
      <pc:sldChg chg="new del">
        <pc:chgData name="MANUEL OLMO MERINO" userId="S::molmo107@alumno.uned.es::ecd9836a-cd6f-4206-84a2-f2888273ca93" providerId="AD" clId="Web-{211DBD6B-52DB-658C-E846-C81181F9597C}" dt="2024-05-16T08:53:37.633" v="8"/>
        <pc:sldMkLst>
          <pc:docMk/>
          <pc:sldMk cId="3068150263" sldId="268"/>
        </pc:sldMkLst>
      </pc:sldChg>
    </pc:docChg>
  </pc:docChgLst>
  <pc:docChgLst>
    <pc:chgData name="MANUEL OLMO MERINO" userId="S::molmo107@alumno.uned.es::ecd9836a-cd6f-4206-84a2-f2888273ca93" providerId="AD" clId="Web-{7FED616E-714C-AD98-E487-4F13B293E342}"/>
    <pc:docChg chg="addSld delSld modSld sldOrd">
      <pc:chgData name="MANUEL OLMO MERINO" userId="S::molmo107@alumno.uned.es::ecd9836a-cd6f-4206-84a2-f2888273ca93" providerId="AD" clId="Web-{7FED616E-714C-AD98-E487-4F13B293E342}" dt="2024-05-15T12:47:21.696" v="636" actId="20577"/>
      <pc:docMkLst>
        <pc:docMk/>
      </pc:docMkLst>
      <pc:sldChg chg="modSp">
        <pc:chgData name="MANUEL OLMO MERINO" userId="S::molmo107@alumno.uned.es::ecd9836a-cd6f-4206-84a2-f2888273ca93" providerId="AD" clId="Web-{7FED616E-714C-AD98-E487-4F13B293E342}" dt="2024-05-15T12:39:21.103" v="615" actId="20577"/>
        <pc:sldMkLst>
          <pc:docMk/>
          <pc:sldMk cId="0" sldId="256"/>
        </pc:sldMkLst>
        <pc:spChg chg="mod">
          <ac:chgData name="MANUEL OLMO MERINO" userId="S::molmo107@alumno.uned.es::ecd9836a-cd6f-4206-84a2-f2888273ca93" providerId="AD" clId="Web-{7FED616E-714C-AD98-E487-4F13B293E342}" dt="2024-05-15T12:39:21.103" v="615" actId="20577"/>
          <ac:spMkLst>
            <pc:docMk/>
            <pc:sldMk cId="0" sldId="256"/>
            <ac:spMk id="96" creationId="{00000000-0000-0000-0000-000000000000}"/>
          </ac:spMkLst>
        </pc:spChg>
      </pc:sldChg>
      <pc:sldChg chg="modSp">
        <pc:chgData name="MANUEL OLMO MERINO" userId="S::molmo107@alumno.uned.es::ecd9836a-cd6f-4206-84a2-f2888273ca93" providerId="AD" clId="Web-{7FED616E-714C-AD98-E487-4F13B293E342}" dt="2024-05-15T12:47:21.696" v="636" actId="20577"/>
        <pc:sldMkLst>
          <pc:docMk/>
          <pc:sldMk cId="0" sldId="257"/>
        </pc:sldMkLst>
        <pc:spChg chg="mod">
          <ac:chgData name="MANUEL OLMO MERINO" userId="S::molmo107@alumno.uned.es::ecd9836a-cd6f-4206-84a2-f2888273ca93" providerId="AD" clId="Web-{7FED616E-714C-AD98-E487-4F13B293E342}" dt="2024-05-15T12:47:21.696" v="636" actId="20577"/>
          <ac:spMkLst>
            <pc:docMk/>
            <pc:sldMk cId="0" sldId="257"/>
            <ac:spMk id="105" creationId="{00000000-0000-0000-0000-000000000000}"/>
          </ac:spMkLst>
        </pc:spChg>
      </pc:sldChg>
      <pc:sldChg chg="modSp">
        <pc:chgData name="MANUEL OLMO MERINO" userId="S::molmo107@alumno.uned.es::ecd9836a-cd6f-4206-84a2-f2888273ca93" providerId="AD" clId="Web-{7FED616E-714C-AD98-E487-4F13B293E342}" dt="2024-05-15T12:44:22.503" v="624" actId="20577"/>
        <pc:sldMkLst>
          <pc:docMk/>
          <pc:sldMk cId="0" sldId="258"/>
        </pc:sldMkLst>
        <pc:spChg chg="mod">
          <ac:chgData name="MANUEL OLMO MERINO" userId="S::molmo107@alumno.uned.es::ecd9836a-cd6f-4206-84a2-f2888273ca93" providerId="AD" clId="Web-{7FED616E-714C-AD98-E487-4F13B293E342}" dt="2024-05-15T12:44:22.503" v="624" actId="20577"/>
          <ac:spMkLst>
            <pc:docMk/>
            <pc:sldMk cId="0" sldId="258"/>
            <ac:spMk id="113" creationId="{00000000-0000-0000-0000-000000000000}"/>
          </ac:spMkLst>
        </pc:spChg>
      </pc:sldChg>
      <pc:sldChg chg="modSp">
        <pc:chgData name="MANUEL OLMO MERINO" userId="S::molmo107@alumno.uned.es::ecd9836a-cd6f-4206-84a2-f2888273ca93" providerId="AD" clId="Web-{7FED616E-714C-AD98-E487-4F13B293E342}" dt="2024-05-15T12:44:54.519" v="625" actId="20577"/>
        <pc:sldMkLst>
          <pc:docMk/>
          <pc:sldMk cId="0" sldId="259"/>
        </pc:sldMkLst>
        <pc:spChg chg="mod">
          <ac:chgData name="MANUEL OLMO MERINO" userId="S::molmo107@alumno.uned.es::ecd9836a-cd6f-4206-84a2-f2888273ca93" providerId="AD" clId="Web-{7FED616E-714C-AD98-E487-4F13B293E342}" dt="2024-05-15T12:44:54.519" v="625" actId="20577"/>
          <ac:spMkLst>
            <pc:docMk/>
            <pc:sldMk cId="0" sldId="259"/>
            <ac:spMk id="126" creationId="{00000000-0000-0000-0000-000000000000}"/>
          </ac:spMkLst>
        </pc:spChg>
      </pc:sldChg>
      <pc:sldChg chg="del">
        <pc:chgData name="MANUEL OLMO MERINO" userId="S::molmo107@alumno.uned.es::ecd9836a-cd6f-4206-84a2-f2888273ca93" providerId="AD" clId="Web-{7FED616E-714C-AD98-E487-4F13B293E342}" dt="2024-05-15T12:20:12.052" v="215"/>
        <pc:sldMkLst>
          <pc:docMk/>
          <pc:sldMk cId="0" sldId="260"/>
        </pc:sldMkLst>
      </pc:sldChg>
      <pc:sldChg chg="modSp">
        <pc:chgData name="MANUEL OLMO MERINO" userId="S::molmo107@alumno.uned.es::ecd9836a-cd6f-4206-84a2-f2888273ca93" providerId="AD" clId="Web-{7FED616E-714C-AD98-E487-4F13B293E342}" dt="2024-05-15T12:45:09.567" v="626" actId="20577"/>
        <pc:sldMkLst>
          <pc:docMk/>
          <pc:sldMk cId="3564145920" sldId="262"/>
        </pc:sldMkLst>
        <pc:spChg chg="mod">
          <ac:chgData name="MANUEL OLMO MERINO" userId="S::molmo107@alumno.uned.es::ecd9836a-cd6f-4206-84a2-f2888273ca93" providerId="AD" clId="Web-{7FED616E-714C-AD98-E487-4F13B293E342}" dt="2024-05-15T12:45:09.567" v="626" actId="20577"/>
          <ac:spMkLst>
            <pc:docMk/>
            <pc:sldMk cId="3564145920" sldId="262"/>
            <ac:spMk id="126" creationId="{00000000-0000-0000-0000-000000000000}"/>
          </ac:spMkLst>
        </pc:spChg>
      </pc:sldChg>
      <pc:sldChg chg="addSp delSp modSp">
        <pc:chgData name="MANUEL OLMO MERINO" userId="S::molmo107@alumno.uned.es::ecd9836a-cd6f-4206-84a2-f2888273ca93" providerId="AD" clId="Web-{7FED616E-714C-AD98-E487-4F13B293E342}" dt="2024-05-15T12:45:18.739" v="627" actId="20577"/>
        <pc:sldMkLst>
          <pc:docMk/>
          <pc:sldMk cId="1899328259" sldId="263"/>
        </pc:sldMkLst>
        <pc:spChg chg="mod">
          <ac:chgData name="MANUEL OLMO MERINO" userId="S::molmo107@alumno.uned.es::ecd9836a-cd6f-4206-84a2-f2888273ca93" providerId="AD" clId="Web-{7FED616E-714C-AD98-E487-4F13B293E342}" dt="2024-05-15T12:45:18.739" v="627" actId="20577"/>
          <ac:spMkLst>
            <pc:docMk/>
            <pc:sldMk cId="1899328259" sldId="263"/>
            <ac:spMk id="126" creationId="{00000000-0000-0000-0000-000000000000}"/>
          </ac:spMkLst>
        </pc:spChg>
        <pc:picChg chg="add mod">
          <ac:chgData name="MANUEL OLMO MERINO" userId="S::molmo107@alumno.uned.es::ecd9836a-cd6f-4206-84a2-f2888273ca93" providerId="AD" clId="Web-{7FED616E-714C-AD98-E487-4F13B293E342}" dt="2024-05-15T12:04:29.086" v="37" actId="1076"/>
          <ac:picMkLst>
            <pc:docMk/>
            <pc:sldMk cId="1899328259" sldId="263"/>
            <ac:picMk id="2" creationId="{C8508329-7296-DEF9-4C5A-04D70E7CB79C}"/>
          </ac:picMkLst>
        </pc:picChg>
        <pc:picChg chg="del">
          <ac:chgData name="MANUEL OLMO MERINO" userId="S::molmo107@alumno.uned.es::ecd9836a-cd6f-4206-84a2-f2888273ca93" providerId="AD" clId="Web-{7FED616E-714C-AD98-E487-4F13B293E342}" dt="2024-05-15T12:03:58.335" v="29"/>
          <ac:picMkLst>
            <pc:docMk/>
            <pc:sldMk cId="1899328259" sldId="263"/>
            <ac:picMk id="4" creationId="{E8DAC4A9-5127-D95D-3A75-9B6E99C563A5}"/>
          </ac:picMkLst>
        </pc:picChg>
      </pc:sldChg>
      <pc:sldChg chg="addSp delSp modSp add ord replId addAnim">
        <pc:chgData name="MANUEL OLMO MERINO" userId="S::molmo107@alumno.uned.es::ecd9836a-cd6f-4206-84a2-f2888273ca93" providerId="AD" clId="Web-{7FED616E-714C-AD98-E487-4F13B293E342}" dt="2024-05-15T12:45:41.818" v="628" actId="20577"/>
        <pc:sldMkLst>
          <pc:docMk/>
          <pc:sldMk cId="4197379630" sldId="264"/>
        </pc:sldMkLst>
        <pc:spChg chg="mod">
          <ac:chgData name="MANUEL OLMO MERINO" userId="S::molmo107@alumno.uned.es::ecd9836a-cd6f-4206-84a2-f2888273ca93" providerId="AD" clId="Web-{7FED616E-714C-AD98-E487-4F13B293E342}" dt="2024-05-15T12:12:23.022" v="128" actId="20577"/>
          <ac:spMkLst>
            <pc:docMk/>
            <pc:sldMk cId="4197379630" sldId="264"/>
            <ac:spMk id="124" creationId="{00000000-0000-0000-0000-000000000000}"/>
          </ac:spMkLst>
        </pc:spChg>
        <pc:spChg chg="mod">
          <ac:chgData name="MANUEL OLMO MERINO" userId="S::molmo107@alumno.uned.es::ecd9836a-cd6f-4206-84a2-f2888273ca93" providerId="AD" clId="Web-{7FED616E-714C-AD98-E487-4F13B293E342}" dt="2024-05-15T12:45:41.818" v="628" actId="20577"/>
          <ac:spMkLst>
            <pc:docMk/>
            <pc:sldMk cId="4197379630" sldId="264"/>
            <ac:spMk id="126" creationId="{00000000-0000-0000-0000-000000000000}"/>
          </ac:spMkLst>
        </pc:spChg>
        <pc:picChg chg="add mod">
          <ac:chgData name="MANUEL OLMO MERINO" userId="S::molmo107@alumno.uned.es::ecd9836a-cd6f-4206-84a2-f2888273ca93" providerId="AD" clId="Web-{7FED616E-714C-AD98-E487-4F13B293E342}" dt="2024-05-15T12:17:29.204" v="191" actId="1076"/>
          <ac:picMkLst>
            <pc:docMk/>
            <pc:sldMk cId="4197379630" sldId="264"/>
            <ac:picMk id="2" creationId="{794AE353-604C-4396-8253-DCB382EB5202}"/>
          </ac:picMkLst>
        </pc:picChg>
        <pc:picChg chg="del">
          <ac:chgData name="MANUEL OLMO MERINO" userId="S::molmo107@alumno.uned.es::ecd9836a-cd6f-4206-84a2-f2888273ca93" providerId="AD" clId="Web-{7FED616E-714C-AD98-E487-4F13B293E342}" dt="2024-05-15T12:16:58.922" v="186"/>
          <ac:picMkLst>
            <pc:docMk/>
            <pc:sldMk cId="4197379630" sldId="264"/>
            <ac:picMk id="4" creationId="{E8DAC4A9-5127-D95D-3A75-9B6E99C563A5}"/>
          </ac:picMkLst>
        </pc:picChg>
      </pc:sldChg>
      <pc:sldChg chg="addSp delSp modSp add replId addAnim delAnim">
        <pc:chgData name="MANUEL OLMO MERINO" userId="S::molmo107@alumno.uned.es::ecd9836a-cd6f-4206-84a2-f2888273ca93" providerId="AD" clId="Web-{7FED616E-714C-AD98-E487-4F13B293E342}" dt="2024-05-15T12:45:59.928" v="629" actId="20577"/>
        <pc:sldMkLst>
          <pc:docMk/>
          <pc:sldMk cId="2461224443" sldId="265"/>
        </pc:sldMkLst>
        <pc:spChg chg="mod">
          <ac:chgData name="MANUEL OLMO MERINO" userId="S::molmo107@alumno.uned.es::ecd9836a-cd6f-4206-84a2-f2888273ca93" providerId="AD" clId="Web-{7FED616E-714C-AD98-E487-4F13B293E342}" dt="2024-05-15T12:45:59.928" v="629" actId="20577"/>
          <ac:spMkLst>
            <pc:docMk/>
            <pc:sldMk cId="2461224443" sldId="265"/>
            <ac:spMk id="126" creationId="{00000000-0000-0000-0000-000000000000}"/>
          </ac:spMkLst>
        </pc:spChg>
        <pc:picChg chg="del">
          <ac:chgData name="MANUEL OLMO MERINO" userId="S::molmo107@alumno.uned.es::ecd9836a-cd6f-4206-84a2-f2888273ca93" providerId="AD" clId="Web-{7FED616E-714C-AD98-E487-4F13B293E342}" dt="2024-05-15T12:18:05.189" v="207"/>
          <ac:picMkLst>
            <pc:docMk/>
            <pc:sldMk cId="2461224443" sldId="265"/>
            <ac:picMk id="2" creationId="{794AE353-604C-4396-8253-DCB382EB5202}"/>
          </ac:picMkLst>
        </pc:picChg>
        <pc:picChg chg="add mod">
          <ac:chgData name="MANUEL OLMO MERINO" userId="S::molmo107@alumno.uned.es::ecd9836a-cd6f-4206-84a2-f2888273ca93" providerId="AD" clId="Web-{7FED616E-714C-AD98-E487-4F13B293E342}" dt="2024-05-15T12:19:42.880" v="214" actId="14100"/>
          <ac:picMkLst>
            <pc:docMk/>
            <pc:sldMk cId="2461224443" sldId="265"/>
            <ac:picMk id="3" creationId="{A9C4D15F-F71D-37A8-A0B1-3A249407226E}"/>
          </ac:picMkLst>
        </pc:picChg>
      </pc:sldChg>
      <pc:sldChg chg="delSp modSp add ord replId">
        <pc:chgData name="MANUEL OLMO MERINO" userId="S::molmo107@alumno.uned.es::ecd9836a-cd6f-4206-84a2-f2888273ca93" providerId="AD" clId="Web-{7FED616E-714C-AD98-E487-4F13B293E342}" dt="2024-05-15T12:46:08.303" v="630" actId="20577"/>
        <pc:sldMkLst>
          <pc:docMk/>
          <pc:sldMk cId="167597621" sldId="266"/>
        </pc:sldMkLst>
        <pc:spChg chg="mod">
          <ac:chgData name="MANUEL OLMO MERINO" userId="S::molmo107@alumno.uned.es::ecd9836a-cd6f-4206-84a2-f2888273ca93" providerId="AD" clId="Web-{7FED616E-714C-AD98-E487-4F13B293E342}" dt="2024-05-15T12:30:46.103" v="318" actId="20577"/>
          <ac:spMkLst>
            <pc:docMk/>
            <pc:sldMk cId="167597621" sldId="266"/>
            <ac:spMk id="124" creationId="{00000000-0000-0000-0000-000000000000}"/>
          </ac:spMkLst>
        </pc:spChg>
        <pc:spChg chg="mod">
          <ac:chgData name="MANUEL OLMO MERINO" userId="S::molmo107@alumno.uned.es::ecd9836a-cd6f-4206-84a2-f2888273ca93" providerId="AD" clId="Web-{7FED616E-714C-AD98-E487-4F13B293E342}" dt="2024-05-15T12:46:08.303" v="630" actId="20577"/>
          <ac:spMkLst>
            <pc:docMk/>
            <pc:sldMk cId="167597621" sldId="266"/>
            <ac:spMk id="126" creationId="{00000000-0000-0000-0000-000000000000}"/>
          </ac:spMkLst>
        </pc:spChg>
        <pc:picChg chg="del">
          <ac:chgData name="MANUEL OLMO MERINO" userId="S::molmo107@alumno.uned.es::ecd9836a-cd6f-4206-84a2-f2888273ca93" providerId="AD" clId="Web-{7FED616E-714C-AD98-E487-4F13B293E342}" dt="2024-05-15T12:23:20.902" v="250"/>
          <ac:picMkLst>
            <pc:docMk/>
            <pc:sldMk cId="167597621" sldId="266"/>
            <ac:picMk id="4" creationId="{E8DAC4A9-5127-D95D-3A75-9B6E99C563A5}"/>
          </ac:picMkLst>
        </pc:picChg>
      </pc:sldChg>
      <pc:sldChg chg="new">
        <pc:chgData name="MANUEL OLMO MERINO" userId="S::molmo107@alumno.uned.es::ecd9836a-cd6f-4206-84a2-f2888273ca93" providerId="AD" clId="Web-{7FED616E-714C-AD98-E487-4F13B293E342}" dt="2024-05-15T12:43:07.547" v="616"/>
        <pc:sldMkLst>
          <pc:docMk/>
          <pc:sldMk cId="1225519810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c4daa66c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dc4daa66c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c4daa66c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dc4daa66c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38447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c4daa66c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dc4daa66c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223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c4daa66c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dc4daa66c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4393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c4daa66c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dc4daa66c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0948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c4daa66c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2dc4daa66c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566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ítulo y objetos">
  <p:cSld name="2_Título y objeto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14" y="0"/>
            <a:ext cx="9141186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938520"/>
            <a:ext cx="9141186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2137" y="5850829"/>
            <a:ext cx="670386" cy="76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ólo el título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2286000" y="3198168"/>
            <a:ext cx="457200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="0" i="0" u="none" strike="noStrike" cap="none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="0" i="0" u="none" strike="noStrike" cap="none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400" b="0" i="0" u="none" strike="noStrike" cap="none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INFORMÁTICOSRED</a:t>
            </a: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2286000" y="3198168"/>
            <a:ext cx="457200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INFORMÁTICOSRED</a:t>
            </a: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8156" y="1256471"/>
            <a:ext cx="8308259" cy="369332"/>
          </a:xfrm>
          <a:prstGeom prst="rect">
            <a:avLst/>
          </a:prstGeom>
          <a:solidFill>
            <a:srgbClr val="B5B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136138" y="1256471"/>
            <a:ext cx="875634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PROYECTO DE ADMINISTRACIÓN DE SISTEMAS INFORMÁTICOS EN RED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659641" y="2577822"/>
            <a:ext cx="7824600" cy="255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Despliegue de infraestructura TI en contenedores Docker y automatización de tareas siguiendo prácticas DevOps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Manuel Olmo Merino</a:t>
            </a:r>
            <a:endParaRPr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Elena Ruiz </a:t>
            </a:r>
            <a:r>
              <a:rPr lang="es-ES" sz="1600" b="1" err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Larrocha</a:t>
            </a:r>
            <a:endParaRPr err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16 de mayo de 2024</a:t>
            </a: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46" y="0"/>
            <a:ext cx="9044709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7904" y="5320753"/>
            <a:ext cx="792088" cy="91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0032" y="5366440"/>
            <a:ext cx="778768" cy="778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"/>
          <p:cNvSpPr/>
          <p:nvPr/>
        </p:nvSpPr>
        <p:spPr>
          <a:xfrm>
            <a:off x="2286000" y="3198168"/>
            <a:ext cx="457200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INFORMÁTICOSRED</a:t>
            </a:r>
            <a:endParaRPr/>
          </a:p>
        </p:txBody>
      </p:sp>
      <p:sp>
        <p:nvSpPr>
          <p:cNvPr id="102" name="Google Shape;102;p2"/>
          <p:cNvSpPr/>
          <p:nvPr/>
        </p:nvSpPr>
        <p:spPr>
          <a:xfrm>
            <a:off x="2286000" y="3198168"/>
            <a:ext cx="457200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INFORMÁTICOSRED</a:t>
            </a:r>
            <a:endParaRPr/>
          </a:p>
        </p:txBody>
      </p:sp>
      <p:sp>
        <p:nvSpPr>
          <p:cNvPr id="103" name="Google Shape;103;p2"/>
          <p:cNvSpPr/>
          <p:nvPr/>
        </p:nvSpPr>
        <p:spPr>
          <a:xfrm>
            <a:off x="8157" y="1256471"/>
            <a:ext cx="4843110" cy="369332"/>
          </a:xfrm>
          <a:prstGeom prst="rect">
            <a:avLst/>
          </a:prstGeom>
          <a:solidFill>
            <a:srgbClr val="B5B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36139" y="1256471"/>
            <a:ext cx="52234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ÍNDICE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266129" y="2936558"/>
            <a:ext cx="7824718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  <a:endParaRPr lang="es-ES" sz="2000">
              <a:solidFill>
                <a:schemeClr val="dk1"/>
              </a:solidFill>
              <a:latin typeface="Poppins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Objetivos del proyecto</a:t>
            </a:r>
            <a:endParaRPr sz="2000">
              <a:solidFill>
                <a:schemeClr val="dk1"/>
              </a:solidFill>
              <a:latin typeface="Poppins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del proyecto</a:t>
            </a:r>
            <a:endParaRPr lang="es-ES" sz="2000" i="1">
              <a:solidFill>
                <a:schemeClr val="dk1"/>
              </a:solidFill>
              <a:latin typeface="Poppins"/>
              <a:ea typeface="Poppins"/>
              <a:cs typeface="Poppins"/>
            </a:endParaRPr>
          </a:p>
          <a:p>
            <a:pPr marL="285750" indent="-285750" algn="just"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2000">
                <a:solidFill>
                  <a:schemeClr val="dk1"/>
                </a:solidFill>
                <a:latin typeface="Poppins"/>
                <a:ea typeface="Poppins"/>
                <a:cs typeface="Poppins"/>
              </a:rPr>
              <a:t>Demo del proyecto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Conclusiones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/>
          <p:nvPr/>
        </p:nvSpPr>
        <p:spPr>
          <a:xfrm>
            <a:off x="2286000" y="3198168"/>
            <a:ext cx="457200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INFORMÁTICOSRED</a:t>
            </a: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8156" y="1256471"/>
            <a:ext cx="5787979" cy="369332"/>
          </a:xfrm>
          <a:prstGeom prst="rect">
            <a:avLst/>
          </a:prstGeom>
          <a:solidFill>
            <a:srgbClr val="B5B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136138" y="1256471"/>
            <a:ext cx="58760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OBJETIVOS DEL PROYECTO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327600" y="1684617"/>
            <a:ext cx="8488800" cy="337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Despliegue de un entorno de microservicios para poner en producción una aplicación WEB.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Microservicios a desplegar.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Servidor WEB Apache-PHP.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Servidor de Base de datos MySQL.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Entorno gráfico phpMyAdmin.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Empaquetado de los microservicios mediante DOCKER.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Herramienta DOCKER COMPOSE para la definición y orquestación de contenedores.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Automatización de tareas con herramienta ANSIBLE.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Prácticas DevOps. </a:t>
            </a:r>
            <a:r>
              <a:rPr lang="es-ES" sz="1600" kern="100">
                <a:latin typeface="Poppins"/>
                <a:ea typeface="Noto Sans HK"/>
                <a:cs typeface="Times New Roman"/>
              </a:rPr>
              <a:t>Agilidad, escalabilidad</a:t>
            </a: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, portabilidad, automatización.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800">
              <a:solidFill>
                <a:schemeClr val="dk1"/>
              </a:solidFill>
              <a:latin typeface="Noto Sans HK"/>
              <a:ea typeface="Noto Sans HK"/>
              <a:cs typeface="Noto Sans HK"/>
              <a:sym typeface="Noto Sans HK"/>
            </a:endParaRPr>
          </a:p>
        </p:txBody>
      </p:sp>
      <p:pic>
        <p:nvPicPr>
          <p:cNvPr id="114" name="Google Shape;114;p4" title="docker-mark-blu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76" y="5134101"/>
            <a:ext cx="962853" cy="76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 title="logo-docker-compose-notex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411" y="4986993"/>
            <a:ext cx="962850" cy="1054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 title="favicon.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4250" y="5187113"/>
            <a:ext cx="610475" cy="6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c4daa66c3_0_1"/>
          <p:cNvSpPr/>
          <p:nvPr/>
        </p:nvSpPr>
        <p:spPr>
          <a:xfrm>
            <a:off x="2286000" y="3198168"/>
            <a:ext cx="45720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INFORMÁTICOSRED</a:t>
            </a:r>
            <a:endParaRPr/>
          </a:p>
        </p:txBody>
      </p:sp>
      <p:sp>
        <p:nvSpPr>
          <p:cNvPr id="122" name="Google Shape;122;g2dc4daa66c3_0_1"/>
          <p:cNvSpPr/>
          <p:nvPr/>
        </p:nvSpPr>
        <p:spPr>
          <a:xfrm>
            <a:off x="1561900" y="3198178"/>
            <a:ext cx="52962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/>
          </a:p>
        </p:txBody>
      </p:sp>
      <p:sp>
        <p:nvSpPr>
          <p:cNvPr id="123" name="Google Shape;123;g2dc4daa66c3_0_1"/>
          <p:cNvSpPr/>
          <p:nvPr/>
        </p:nvSpPr>
        <p:spPr>
          <a:xfrm>
            <a:off x="8156" y="1256471"/>
            <a:ext cx="5787900" cy="369300"/>
          </a:xfrm>
          <a:prstGeom prst="rect">
            <a:avLst/>
          </a:prstGeom>
          <a:solidFill>
            <a:srgbClr val="B5B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dc4daa66c3_0_1"/>
          <p:cNvSpPr txBox="1"/>
          <p:nvPr/>
        </p:nvSpPr>
        <p:spPr>
          <a:xfrm>
            <a:off x="136138" y="1256471"/>
            <a:ext cx="58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DEL PROYECTO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5" name="Google Shape;125;g2dc4daa66c3_0_1" title="Ubuntu serv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5600" y="2303872"/>
            <a:ext cx="5082500" cy="378185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2dc4daa66c3_0_1"/>
          <p:cNvSpPr txBox="1"/>
          <p:nvPr/>
        </p:nvSpPr>
        <p:spPr>
          <a:xfrm>
            <a:off x="327600" y="1800000"/>
            <a:ext cx="848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7000"/>
              </a:lnSpc>
              <a:buSzPts val="1800"/>
              <a:buFont typeface="Symbol" panose="05050102010706020507" pitchFamily="18" charset="2"/>
              <a:buChar char=""/>
            </a:pPr>
            <a:r>
              <a:rPr lang="es-ES" sz="1600" kern="100">
                <a:latin typeface="Poppins"/>
                <a:ea typeface="Noto Sans HK"/>
                <a:cs typeface="Times New Roman"/>
                <a:sym typeface="Noto Sans HK"/>
              </a:rPr>
              <a:t>Esquema del entorno de microservicios</a:t>
            </a:r>
            <a:endParaRPr lang="es-ES" sz="1600" kern="100">
              <a:latin typeface="Poppins"/>
              <a:ea typeface="Noto Sans HK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c4daa66c3_0_1"/>
          <p:cNvSpPr/>
          <p:nvPr/>
        </p:nvSpPr>
        <p:spPr>
          <a:xfrm>
            <a:off x="2286000" y="3198168"/>
            <a:ext cx="45720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INFORMÁTICOSRED</a:t>
            </a:r>
            <a:endParaRPr/>
          </a:p>
        </p:txBody>
      </p:sp>
      <p:sp>
        <p:nvSpPr>
          <p:cNvPr id="122" name="Google Shape;122;g2dc4daa66c3_0_1"/>
          <p:cNvSpPr/>
          <p:nvPr/>
        </p:nvSpPr>
        <p:spPr>
          <a:xfrm>
            <a:off x="1561900" y="3198178"/>
            <a:ext cx="52962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/>
          </a:p>
        </p:txBody>
      </p:sp>
      <p:sp>
        <p:nvSpPr>
          <p:cNvPr id="123" name="Google Shape;123;g2dc4daa66c3_0_1"/>
          <p:cNvSpPr/>
          <p:nvPr/>
        </p:nvSpPr>
        <p:spPr>
          <a:xfrm>
            <a:off x="8156" y="1256471"/>
            <a:ext cx="5787900" cy="369300"/>
          </a:xfrm>
          <a:prstGeom prst="rect">
            <a:avLst/>
          </a:prstGeom>
          <a:solidFill>
            <a:srgbClr val="B5B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dc4daa66c3_0_1"/>
          <p:cNvSpPr txBox="1"/>
          <p:nvPr/>
        </p:nvSpPr>
        <p:spPr>
          <a:xfrm>
            <a:off x="136138" y="1256471"/>
            <a:ext cx="58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DEL PROYECTO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g2dc4daa66c3_0_1"/>
          <p:cNvSpPr txBox="1"/>
          <p:nvPr/>
        </p:nvSpPr>
        <p:spPr>
          <a:xfrm>
            <a:off x="327600" y="1800000"/>
            <a:ext cx="8488800" cy="3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Definición de servicios y orquestación. Fichero docker-compose.yml.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Definición de la red docker.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Definición de servicios.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Nombre del servicio.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Imagen oficial. "Dockerfile"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Variables de entorno.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Volúmenes para persistencia de datos.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Puertos.</a:t>
            </a:r>
          </a:p>
          <a:p>
            <a:pPr marL="742950" lvl="1" indent="-285750">
              <a:lnSpc>
                <a:spcPct val="107000"/>
              </a:lnSpc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Asignación de red e IP fija.</a:t>
            </a:r>
          </a:p>
          <a:p>
            <a:pPr marL="342900" indent="-342900">
              <a:lnSpc>
                <a:spcPct val="107000"/>
              </a:lnSpc>
              <a:buSzPts val="1800"/>
              <a:buFont typeface="Symbol" panose="05050102010706020507" pitchFamily="18" charset="2"/>
              <a:buChar char=""/>
            </a:pPr>
            <a:endParaRPr sz="1600" kern="100">
              <a:latin typeface="Noto Sans HK" panose="020B0500000000000000" pitchFamily="34" charset="-128"/>
              <a:ea typeface="Noto Sans HK" panose="020B0500000000000000" pitchFamily="34" charset="-128"/>
              <a:cs typeface="Times New Roman" panose="02020603050405020304" pitchFamily="18" charset="0"/>
              <a:sym typeface="Noto Sans HK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8DAC4A9-5127-D95D-3A75-9B6E99C56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4778728"/>
            <a:ext cx="62293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4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c4daa66c3_0_1"/>
          <p:cNvSpPr/>
          <p:nvPr/>
        </p:nvSpPr>
        <p:spPr>
          <a:xfrm>
            <a:off x="2286000" y="3198168"/>
            <a:ext cx="45720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INFORMÁTICOSRED</a:t>
            </a:r>
            <a:endParaRPr/>
          </a:p>
        </p:txBody>
      </p:sp>
      <p:sp>
        <p:nvSpPr>
          <p:cNvPr id="122" name="Google Shape;122;g2dc4daa66c3_0_1"/>
          <p:cNvSpPr/>
          <p:nvPr/>
        </p:nvSpPr>
        <p:spPr>
          <a:xfrm>
            <a:off x="1561900" y="3198178"/>
            <a:ext cx="52962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/>
          </a:p>
        </p:txBody>
      </p:sp>
      <p:sp>
        <p:nvSpPr>
          <p:cNvPr id="123" name="Google Shape;123;g2dc4daa66c3_0_1"/>
          <p:cNvSpPr/>
          <p:nvPr/>
        </p:nvSpPr>
        <p:spPr>
          <a:xfrm>
            <a:off x="8156" y="1256471"/>
            <a:ext cx="5787900" cy="369300"/>
          </a:xfrm>
          <a:prstGeom prst="rect">
            <a:avLst/>
          </a:prstGeom>
          <a:solidFill>
            <a:srgbClr val="B5B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dc4daa66c3_0_1"/>
          <p:cNvSpPr txBox="1"/>
          <p:nvPr/>
        </p:nvSpPr>
        <p:spPr>
          <a:xfrm>
            <a:off x="136138" y="1256471"/>
            <a:ext cx="58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DESARROLLO DEL PROYECTO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g2dc4daa66c3_0_1"/>
          <p:cNvSpPr txBox="1"/>
          <p:nvPr/>
        </p:nvSpPr>
        <p:spPr>
          <a:xfrm>
            <a:off x="327600" y="1800000"/>
            <a:ext cx="8488800" cy="140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Ficheros Dockerfile</a:t>
            </a: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5050102010706020507" pitchFamily="18" charset="2"/>
              <a:buChar char="o"/>
              <a:tabLst>
                <a:tab pos="4572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Script que contiene las instrucciones para personalizar las imágenes Docker, a partir de una imagen base.</a:t>
            </a:r>
            <a:endParaRPr lang="es-ES" sz="1600" kern="100">
              <a:latin typeface="Poppins"/>
              <a:ea typeface="Noto Sans HK" panose="020B0500000000000000" pitchFamily="34" charset="-128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600" kern="100">
              <a:latin typeface="Noto Sans HK" panose="020B0500000000000000" pitchFamily="34" charset="-128"/>
              <a:ea typeface="Noto Sans HK" panose="020B0500000000000000" pitchFamily="34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SzPts val="1800"/>
              <a:buFont typeface="Symbol" panose="05050102010706020507" pitchFamily="18" charset="2"/>
              <a:buChar char=""/>
            </a:pPr>
            <a:endParaRPr lang="es-ES" sz="1600" kern="100">
              <a:latin typeface="Noto Sans HK" panose="020B0500000000000000" pitchFamily="34" charset="-128"/>
              <a:ea typeface="Noto Sans HK" panose="020B05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C8508329-7296-DEF9-4C5A-04D70E7C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8" y="3204730"/>
            <a:ext cx="53054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28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c4daa66c3_0_1"/>
          <p:cNvSpPr/>
          <p:nvPr/>
        </p:nvSpPr>
        <p:spPr>
          <a:xfrm>
            <a:off x="2286000" y="3198168"/>
            <a:ext cx="45720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INFORMÁTICOSRED</a:t>
            </a:r>
            <a:endParaRPr/>
          </a:p>
        </p:txBody>
      </p:sp>
      <p:sp>
        <p:nvSpPr>
          <p:cNvPr id="122" name="Google Shape;122;g2dc4daa66c3_0_1"/>
          <p:cNvSpPr/>
          <p:nvPr/>
        </p:nvSpPr>
        <p:spPr>
          <a:xfrm>
            <a:off x="1561900" y="3198178"/>
            <a:ext cx="52962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/>
          </a:p>
        </p:txBody>
      </p:sp>
      <p:sp>
        <p:nvSpPr>
          <p:cNvPr id="123" name="Google Shape;123;g2dc4daa66c3_0_1"/>
          <p:cNvSpPr/>
          <p:nvPr/>
        </p:nvSpPr>
        <p:spPr>
          <a:xfrm>
            <a:off x="8156" y="1256471"/>
            <a:ext cx="5787900" cy="369300"/>
          </a:xfrm>
          <a:prstGeom prst="rect">
            <a:avLst/>
          </a:prstGeom>
          <a:solidFill>
            <a:srgbClr val="B5B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dc4daa66c3_0_1"/>
          <p:cNvSpPr txBox="1"/>
          <p:nvPr/>
        </p:nvSpPr>
        <p:spPr>
          <a:xfrm>
            <a:off x="136138" y="1256471"/>
            <a:ext cx="58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E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 DEL PROYECTO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g2dc4daa66c3_0_1"/>
          <p:cNvSpPr txBox="1"/>
          <p:nvPr/>
        </p:nvSpPr>
        <p:spPr>
          <a:xfrm>
            <a:off x="327600" y="1800000"/>
            <a:ext cx="8488800" cy="3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Orquestación y creación del entorno. DOCKER COMPOSE</a:t>
            </a: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ES" sz="1600" kern="100">
              <a:latin typeface="Noto Sans HK"/>
              <a:ea typeface="Noto Sans HK"/>
              <a:cs typeface="Times New Roman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ES" sz="1600" kern="100">
              <a:latin typeface="Noto Sans HK" panose="020B0500000000000000" pitchFamily="34" charset="-128"/>
              <a:ea typeface="Noto Sans HK" panose="020B05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2" name="Proyecto_docker">
            <a:hlinkClick r:id="" action="ppaction://media"/>
            <a:extLst>
              <a:ext uri="{FF2B5EF4-FFF2-40B4-BE49-F238E27FC236}">
                <a16:creationId xmlns:a16="http://schemas.microsoft.com/office/drawing/2014/main" id="{794AE353-604C-4396-8253-DCB382EB52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5118" y="2328429"/>
            <a:ext cx="6203373" cy="351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c4daa66c3_0_1"/>
          <p:cNvSpPr/>
          <p:nvPr/>
        </p:nvSpPr>
        <p:spPr>
          <a:xfrm>
            <a:off x="2286000" y="3198168"/>
            <a:ext cx="45720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INFORMÁTICOSRED</a:t>
            </a:r>
            <a:endParaRPr/>
          </a:p>
        </p:txBody>
      </p:sp>
      <p:sp>
        <p:nvSpPr>
          <p:cNvPr id="122" name="Google Shape;122;g2dc4daa66c3_0_1"/>
          <p:cNvSpPr/>
          <p:nvPr/>
        </p:nvSpPr>
        <p:spPr>
          <a:xfrm>
            <a:off x="1561900" y="3198178"/>
            <a:ext cx="52962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/>
          </a:p>
        </p:txBody>
      </p:sp>
      <p:sp>
        <p:nvSpPr>
          <p:cNvPr id="123" name="Google Shape;123;g2dc4daa66c3_0_1"/>
          <p:cNvSpPr/>
          <p:nvPr/>
        </p:nvSpPr>
        <p:spPr>
          <a:xfrm>
            <a:off x="8156" y="1256471"/>
            <a:ext cx="5787900" cy="369300"/>
          </a:xfrm>
          <a:prstGeom prst="rect">
            <a:avLst/>
          </a:prstGeom>
          <a:solidFill>
            <a:srgbClr val="B5B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dc4daa66c3_0_1"/>
          <p:cNvSpPr txBox="1"/>
          <p:nvPr/>
        </p:nvSpPr>
        <p:spPr>
          <a:xfrm>
            <a:off x="136138" y="1256471"/>
            <a:ext cx="58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E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DEMO DEL PROYECTO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g2dc4daa66c3_0_1"/>
          <p:cNvSpPr txBox="1"/>
          <p:nvPr/>
        </p:nvSpPr>
        <p:spPr>
          <a:xfrm>
            <a:off x="327600" y="1800000"/>
            <a:ext cx="8488800" cy="3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Automatización de tareas. ANSIBLE</a:t>
            </a:r>
            <a:r>
              <a:rPr lang="es-ES" sz="1600" kern="100">
                <a:effectLst/>
                <a:latin typeface="Poppins"/>
                <a:ea typeface="Noto Sans HK"/>
                <a:cs typeface="Times New Roman"/>
              </a:rPr>
              <a:t>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ES" sz="1600" kern="100">
              <a:latin typeface="Noto Sans HK"/>
              <a:ea typeface="Noto Sans HK"/>
              <a:cs typeface="Times New Roman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ES" sz="1600" kern="100">
              <a:latin typeface="Noto Sans HK" panose="020B0500000000000000" pitchFamily="34" charset="-128"/>
              <a:ea typeface="Noto Sans HK" panose="020B0500000000000000" pitchFamily="34" charset="-128"/>
              <a:cs typeface="Times New Roman" panose="02020603050405020304" pitchFamily="18" charset="0"/>
            </a:endParaRPr>
          </a:p>
        </p:txBody>
      </p:sp>
      <p:pic>
        <p:nvPicPr>
          <p:cNvPr id="3" name="Proyecto_ansible">
            <a:hlinkClick r:id="" action="ppaction://media"/>
            <a:extLst>
              <a:ext uri="{FF2B5EF4-FFF2-40B4-BE49-F238E27FC236}">
                <a16:creationId xmlns:a16="http://schemas.microsoft.com/office/drawing/2014/main" id="{A9C4D15F-F71D-37A8-A0B1-3A24940722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0818" y="2276475"/>
            <a:ext cx="6195891" cy="34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224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c4daa66c3_0_1"/>
          <p:cNvSpPr/>
          <p:nvPr/>
        </p:nvSpPr>
        <p:spPr>
          <a:xfrm>
            <a:off x="2286000" y="3198168"/>
            <a:ext cx="4572000" cy="14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INFORMÁTICOSRED</a:t>
            </a:r>
            <a:endParaRPr/>
          </a:p>
        </p:txBody>
      </p:sp>
      <p:sp>
        <p:nvSpPr>
          <p:cNvPr id="122" name="Google Shape;122;g2dc4daa66c3_0_1"/>
          <p:cNvSpPr/>
          <p:nvPr/>
        </p:nvSpPr>
        <p:spPr>
          <a:xfrm>
            <a:off x="1561900" y="3198178"/>
            <a:ext cx="5296200" cy="20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ADMINISTRACIÓN SISTEMAS </a:t>
            </a:r>
            <a:br>
              <a:rPr lang="es-ES" sz="4400" baseline="300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endParaRPr/>
          </a:p>
        </p:txBody>
      </p:sp>
      <p:sp>
        <p:nvSpPr>
          <p:cNvPr id="123" name="Google Shape;123;g2dc4daa66c3_0_1"/>
          <p:cNvSpPr/>
          <p:nvPr/>
        </p:nvSpPr>
        <p:spPr>
          <a:xfrm>
            <a:off x="8156" y="1256471"/>
            <a:ext cx="5787900" cy="369300"/>
          </a:xfrm>
          <a:prstGeom prst="rect">
            <a:avLst/>
          </a:prstGeom>
          <a:solidFill>
            <a:srgbClr val="B5BE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2dc4daa66c3_0_1"/>
          <p:cNvSpPr txBox="1"/>
          <p:nvPr/>
        </p:nvSpPr>
        <p:spPr>
          <a:xfrm>
            <a:off x="136138" y="1256471"/>
            <a:ext cx="58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/>
            <a:r>
              <a:rPr lang="es-ES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OBJETIVOS Y CONCLUSIONES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6" name="Google Shape;126;g2dc4daa66c3_0_1"/>
          <p:cNvSpPr txBox="1"/>
          <p:nvPr/>
        </p:nvSpPr>
        <p:spPr>
          <a:xfrm>
            <a:off x="327600" y="1800000"/>
            <a:ext cx="8488800" cy="31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Puesta en marcha de una aplicación WEB a través de microservicios recreando las tareas de los equipos de desarrollo y operaciones.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Utilización de las principales herramientas DevOps para la entrega de software.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5050102010706020507" pitchFamily="18" charset="2"/>
              <a:buChar char="o"/>
              <a:tabLst>
                <a:tab pos="4572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Agilidad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5050102010706020507" pitchFamily="18" charset="2"/>
              <a:buChar char="o"/>
              <a:tabLst>
                <a:tab pos="4572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Escalabilidad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5050102010706020507" pitchFamily="18" charset="2"/>
              <a:buChar char="o"/>
              <a:tabLst>
                <a:tab pos="4572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Portabilidad del entorno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sz="1600" kern="100">
                <a:latin typeface="Poppins"/>
                <a:ea typeface="Noto Sans HK"/>
                <a:cs typeface="Times New Roman"/>
              </a:rPr>
              <a:t>Automatización de tareas de configuración y mantenimiento en entornos de producción TI mediante ANSIBLE.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Courier New" panose="05050102010706020507" pitchFamily="18" charset="2"/>
              <a:buChar char="o"/>
              <a:tabLst>
                <a:tab pos="457200" algn="l"/>
              </a:tabLst>
            </a:pPr>
            <a:endParaRPr lang="es-ES" sz="1600" kern="100">
              <a:latin typeface="Noto Sans HK"/>
              <a:ea typeface="Noto Sans HK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5976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pp</dc:creator>
  <cp:revision>1</cp:revision>
  <dcterms:created xsi:type="dcterms:W3CDTF">2014-08-30T05:52:11Z</dcterms:created>
  <dcterms:modified xsi:type="dcterms:W3CDTF">2024-05-16T09:06:23Z</dcterms:modified>
</cp:coreProperties>
</file>